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352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11/7/2015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37043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culmi de munte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247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914400"/>
            <a:ext cx="8763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Spre culmi de munte îmi înalţ privirea,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unde vine ajutorul meu,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la Acel ce ţine-n mâini zidirea,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la slăvitul nostru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71856" y="1295400"/>
            <a:ext cx="8763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Da, El veghează să nu-ţi clatini pasul,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te păzeşte, credincios, la fel,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Chiar şi atunci când îţi aşterni popasul;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El, ce-a condus poporul Israel!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8763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te iubeşte ca pe o comoară;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Ţi-e adăpost în soare arzător,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un izvor de umbră ce coboară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dreapta ta, aşa odihnitor!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8763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Când Domnul fi-va pururi lângă tine,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De-orice păcat salvat în veşnicii,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sufletul purtat de mâini divine,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De-acum şi până în etern, vei fi!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1307</TotalTime>
  <Words>149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311</cp:revision>
  <dcterms:created xsi:type="dcterms:W3CDTF">2013-10-07T13:04:08Z</dcterms:created>
  <dcterms:modified xsi:type="dcterms:W3CDTF">2015-11-07T11:01:21Z</dcterms:modified>
  <cp:contentStatus>test</cp:contentStatus>
</cp:coreProperties>
</file>