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1/31/2015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2180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1/31/2015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5402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Poţi să te-ncrezi în Isus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249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3534"/>
            <a:ext cx="85344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Poţi să te-ncrezi în Isus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ne-ncetat!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a învins! El a învins!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Biruitor peste iad şi păcat,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a învins! 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nu-i învins de nimic pe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Toată puterea e-n harul Său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Crede că ai tot ce El ţi-a promis: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a învins!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3534"/>
            <a:ext cx="8534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Poţi să păşeşti cu Isus fericit!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a-nviat! El a-nviat!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Tatăl din cer jertfa Lui a primit,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a-nviat! 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nu-i învins de nimic pe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Toată puterea e-n harul Său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Crede că ai tot ce El ţi-a promis: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a învins!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413534"/>
            <a:ext cx="8534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Poţi să </a:t>
            </a:r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fii sigur in Domnul Hristos!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</a:t>
            </a:r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S-a ‘naltat! El S-a ‘naltat!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El este-al tau Mare Preot milos 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</a:t>
            </a:r>
            <a:r>
              <a:rPr lang="it-IT" altLang="ro-RO" sz="3700" dirty="0" smtClean="0">
                <a:solidFill>
                  <a:schemeClr val="bg1"/>
                </a:solidFill>
                <a:latin typeface="Georgia" pitchFamily="18" charset="0"/>
              </a:rPr>
              <a:t>S-a ‘naltat!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nu-i învins de nimic pe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Toată puterea e-n harul Său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Crede că ai tot ce El ţi-a promis: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 învins!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505867"/>
            <a:ext cx="8534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Poţi să vesteşti tot ce El a promis!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El vine iar! El vine iar!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Drumul spre cer pentru toţi e deschis,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vine iar!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El nu-i învins de nimic pe pământ!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Toată puterea e-n harul Său sfânt!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Crede că ai tot ce El ţi-a promis: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Hristos </a:t>
            </a:r>
            <a:r>
              <a:rPr lang="vi-VN" altLang="ro-RO" sz="3700" dirty="0">
                <a:solidFill>
                  <a:schemeClr val="bg1"/>
                </a:solidFill>
                <a:latin typeface="Georgia" pitchFamily="18" charset="0"/>
              </a:rPr>
              <a:t>a învins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1325</TotalTime>
  <Words>215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314</cp:revision>
  <dcterms:created xsi:type="dcterms:W3CDTF">2013-10-07T13:04:08Z</dcterms:created>
  <dcterms:modified xsi:type="dcterms:W3CDTF">2015-01-31T10:17:17Z</dcterms:modified>
  <cp:contentStatus>test</cp:contentStatus>
</cp:coreProperties>
</file>