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Speranţa mea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doar Hristos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3534"/>
            <a:ext cx="8001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Speranţa mea e doar Hristos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Şi-al Său sfânt sânge preţios!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Oricâte şoapte m-ar chema,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pot să cred în altceva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 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Hristos e Stânca de granit,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3534"/>
            <a:ext cx="8001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Când faţa nu I-o mai zăresc,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Mă-ncred în harul Său ceresc;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La fiecare val şi vânt,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Stau ancorat de-al Său Cuvânt!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Hristos e Stânca de granit,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3534"/>
            <a:ext cx="8001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Mi-e adăpost credinţa Sa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jertfa Lui pe Golgota!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jurul meu potop de-ar fi,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Eu ştiu că tot mă va iubi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Hristos e Stânca de granit,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3534"/>
            <a:ext cx="8001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Când va veni pe albul nor,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Voi fi găsit biruitor!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Zidit în El, pe veci voi sta,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Purtând neprihănirea </a:t>
            </a:r>
            <a:r>
              <a:rPr lang="vi-VN" altLang="ro-RO" sz="3700" smtClean="0">
                <a:solidFill>
                  <a:schemeClr val="bg1"/>
                </a:solidFill>
                <a:latin typeface="Georgia" pitchFamily="18" charset="0"/>
              </a:rPr>
              <a:t>Sa</a:t>
            </a:r>
            <a:r>
              <a:rPr lang="vi-VN" altLang="ro-RO" sz="370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Hristos e Stânca de granit,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</a:p>
          <a:p>
            <a:r>
              <a:rPr lang="pt-BR" altLang="ro-RO" sz="3700" dirty="0" smtClean="0">
                <a:solidFill>
                  <a:schemeClr val="bg1"/>
                </a:solidFill>
                <a:latin typeface="Georgia" pitchFamily="18" charset="0"/>
              </a:rPr>
              <a:t>Doar El mă face neclintit!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1311</TotalTime>
  <Words>207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313</cp:revision>
  <dcterms:created xsi:type="dcterms:W3CDTF">2013-10-07T13:04:08Z</dcterms:created>
  <dcterms:modified xsi:type="dcterms:W3CDTF">2013-10-14T06:09:51Z</dcterms:modified>
  <cp:contentStatus>test</cp:contentStatus>
</cp:coreProperties>
</file>