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suflete, stai liniştit!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251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3534"/>
            <a:ext cx="74676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O, suflete, stai liniştit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’Naintea Celui Sfânt!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Te-ncrede în El, umilit,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Ascultă-al Său Cuvânt!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E-aşa de bun şi drept,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 toate înţelept!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Predă-te cu sufletul zdrobit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’Naintea Celui Sfânt!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3534"/>
            <a:ext cx="74676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O, suflete, stai liniştit,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El te-a scos din foc!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dragostea Lui te-a umbrit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Să-ţi facă-n ceruri loc…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Aceasta-i slava Lui,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Minunea cerului!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Te pleacă în faţa Lui smerit,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El te-a scos din foc.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3534"/>
            <a:ext cx="74676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O, suflete, stai liniştit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’Naintea Feţei Lui!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ştie de ce ai venit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tot ce ai să-I spui…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La El nimic nu-i greu: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Îţi dă tot harul Său!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Te pleacă-n credinţă umilit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’Naintea Feţei 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1313</TotalTime>
  <Words>154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314</cp:revision>
  <dcterms:created xsi:type="dcterms:W3CDTF">2013-10-07T13:04:08Z</dcterms:created>
  <dcterms:modified xsi:type="dcterms:W3CDTF">2013-10-14T06:11:16Z</dcterms:modified>
  <cp:contentStatus>test</cp:contentStatus>
</cp:coreProperties>
</file>