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Aparţin lui Isus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255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Aparţin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copil de-Mpărat,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un semn pentru dragostea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Său revărsat, fericire mi-a 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Mulţumesc zi de zi Domnului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tem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meu e-Mpărat,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Niciodată, de mine El n-a uitat,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sunt singur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trist,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strig în impas,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spune din nou: „Nu te las!”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al Regelui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meu,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iubeşte, eu ştiu,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Nesfârşită e dragostea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 promis că-ntr-o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mine va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Faţa Lui ne-ncetat voi vedea.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tem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meu e-Mpărat,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Niciodată, de mine El n-a uitat,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sunt singur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trist,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strig în impas,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spune din nou: „Nu te las!”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aştept marea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aşa cum mi-a spus,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Domnul, Regele meu, va veni,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căminul de sus, eu voi fi cu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îngeri şi prinţi voi domni.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tem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meu e-Mpărat,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Niciodată, de mine El n-a uitat,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sunt singur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trist,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strig în impas,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spune din nou: „Nu te las!”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1328</TotalTime>
  <Words>74</Words>
  <Application>Microsoft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318</cp:revision>
  <dcterms:created xsi:type="dcterms:W3CDTF">2013-10-07T13:04:08Z</dcterms:created>
  <dcterms:modified xsi:type="dcterms:W3CDTF">2013-10-14T06:26:47Z</dcterms:modified>
  <cp:contentStatus>test</cp:contentStatus>
</cp:coreProperties>
</file>