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Domnu-i Păstorul meu (canon)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91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Păstorul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sunt mic,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paşte, nu duc lipsă de nimic!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1332</TotalTime>
  <Words>18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319</cp:revision>
  <dcterms:created xsi:type="dcterms:W3CDTF">2013-10-07T13:04:08Z</dcterms:created>
  <dcterms:modified xsi:type="dcterms:W3CDTF">2013-10-14T06:30:12Z</dcterms:modified>
  <cp:contentStatus>test</cp:contentStatus>
</cp:coreProperties>
</file>