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Părintele meu </a:t>
            </a:r>
            <a:b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 foarte bogat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257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381000"/>
            <a:ext cx="8915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Părintele meu e foarte bogat: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Comorile lumii chiar El le-a creat!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Lui e pământul şi veşnic va fi,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Nu-i nimeni să aibă mai mari bogăţii!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257/920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381000"/>
            <a:ext cx="8915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unicul Fiu la noi L-a trimis,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El poarta cerului ni s-a deschis;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Suntem aşteptaţi în măreţul palat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rod al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Golgotei,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de-Mpărat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257/920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381000"/>
            <a:ext cx="9067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Deşi sunt născut ca om păcătos,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mult ce-am visat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avea prin Hristos: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Veşmânt al dreptăţii, veşmânt alb,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curat 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 slavei coroană, ca fiu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de-Mpărat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257/920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381000"/>
            <a:ext cx="9067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Aici, pe pământ, eu sunt peregrin,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am un palat sus, în cerul senin!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Deşi câteodată pe cale-am oftat,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am fericirea că-s fiu de-Mpărat.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257/920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1336</TotalTime>
  <Words>128</Words>
  <Application>Microsoft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321</cp:revision>
  <dcterms:created xsi:type="dcterms:W3CDTF">2013-10-07T13:04:08Z</dcterms:created>
  <dcterms:modified xsi:type="dcterms:W3CDTF">2013-10-14T06:34:15Z</dcterms:modified>
  <cp:contentStatus>test</cp:contentStatus>
</cp:coreProperties>
</file>