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Din Sinai a răsunat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258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381000"/>
            <a:ext cx="7924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Sinai a răsunat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Glasul Domnului cel sfânt,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Legea Lui ne-a arătat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Sfântă-n cer şi pe pământ.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Dumnezeu ne-a dăruit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dreptar neprihănit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în veci de veci va sta,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Scrisă-n inimi, Legea Sa.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258/920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381000"/>
            <a:ext cx="7924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Toate trec în veşnicii,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Munţi şi ape şi pământ,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Însă-n veci vor dăinui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Legea Sa şi-al Său Cuvânt.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s-ar fi putut schimba,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N-ar fi fost nici Golgota,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Astfel ştim că-n veci va sta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Neclintită Legea Sa.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258/920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447800" y="381000"/>
            <a:ext cx="7924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Am aflat al vieţii drum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Sinai la Golgota,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Dumnezeu e drept şi bun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aşa e Legea Sa.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Se schimbă Dumnezeu,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Veşnic este tronul Său,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Universu-n veci va sta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Sprijinit pe Legea Sa.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258/920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1337</TotalTime>
  <Words>147</Words>
  <Application>Microsoft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322</cp:revision>
  <dcterms:created xsi:type="dcterms:W3CDTF">2013-10-07T13:04:08Z</dcterms:created>
  <dcterms:modified xsi:type="dcterms:W3CDTF">2013-10-14T06:35:25Z</dcterms:modified>
  <cp:contentStatus>test</cp:contentStatus>
</cp:coreProperties>
</file>