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Cuvântul Legii lui Isus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Legii lui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adevăr venit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Dând hrană spre-ntărire!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rostul Lui e sfânt,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lămurit, şi-adevărat,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de-ndreptăţire.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sfeşnic,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Îndrumare pe cărare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povaţă,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Înnoind întreaga viaţă.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Porunca Legii lui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Preschimbă drumu-ntunecos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veşnică lumină.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temerea de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Conduce sigur pasul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ţara cea senină.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ţine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Şi-mplineşte, căci iubeşte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Cuvântul,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va moşteni pământul!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Legii lui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mult mai scump, mai preţios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cel mai de preţ aur;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este la-ndemâna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vin-de tot şi vei avea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minunat tezaur!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sfeşnic,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Îndrumare pe cărare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patria divină!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1339</TotalTime>
  <Words>150</Words>
  <Application>Microsoft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323</cp:revision>
  <dcterms:created xsi:type="dcterms:W3CDTF">2013-10-07T13:04:08Z</dcterms:created>
  <dcterms:modified xsi:type="dcterms:W3CDTF">2013-10-14T06:37:32Z</dcterms:modified>
  <cp:contentStatus>test</cp:contentStatus>
</cp:coreProperties>
</file>