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Plăcută-i,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</a:t>
            </a:r>
            <a:endParaRPr lang="en-U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Legea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Ta!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260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17255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Plăcută-i, Doamne, Legea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pilda ce ne-ai dat!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m-ai chemat s-ascult de 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nu Ţi-aş fi urmat?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17255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Nimic nu m-ar mai ţine azi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De-a nu Te asculta,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am văzut că griji, necaz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Sunt spre-ndreptarea mea!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17255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inimă vreau să urmez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scumpă Legea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Ţie azi mă-ncredinţez,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scăparea mea!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17255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Şi-nfrunt atunci orice nevoi,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Purtat de-un singur dor: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ai plăcere Tu de noi,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Iubit Mântuitor!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1342</TotalTime>
  <Words>121</Words>
  <Application>Microsoft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324</cp:revision>
  <dcterms:created xsi:type="dcterms:W3CDTF">2013-10-07T13:04:08Z</dcterms:created>
  <dcterms:modified xsi:type="dcterms:W3CDTF">2013-10-14T06:40:30Z</dcterms:modified>
  <cp:contentStatus>test</cp:contentStatus>
</cp:coreProperties>
</file>