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11/6/2015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842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11/6/2015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24691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păzesc, Isuse-nvaţă-mă, Legea Ta!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262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694254"/>
            <a:ext cx="8610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Să păzesc, Isuse-nvaţă-mă,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Legea Ta, Legea Ta,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Voia-Ţi sfântă vreau să-ndeplinesc,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Tu-mi poţi ajuta!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Vreau să fiu doar al Tău,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Legea Ta s-o împlinesc,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Vreau în veci, Ţie-n veci,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Numai Ţie să-Ţi servesc!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694254"/>
            <a:ext cx="8610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Bani, mărire nu mă fericesc,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Ce folos, ce folos,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Dacă-n viaţă n-am vrut să primesc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Pe Isus Hristos!…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Vreau să fiu doar al Tău,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Legea Ta s-o împlinesc,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Vreau în veci, Ţie-n veci,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Numai Ţie să-Ţi servesc!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694254"/>
            <a:ext cx="8610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Am lăsat tot ce e trecător;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Numai Tu, Numai Tu,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Tu să-mi fii, în toate, Protector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Şi Mângâietor!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Vreau să fiu doar al Tău,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Legea Ta s-o împlinesc,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Vreau în veci, Ţie-n veci,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Numai Ţie să-Ţi servesc!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1353</TotalTime>
  <Words>174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327</cp:revision>
  <dcterms:created xsi:type="dcterms:W3CDTF">2013-10-07T13:04:08Z</dcterms:created>
  <dcterms:modified xsi:type="dcterms:W3CDTF">2015-11-06T18:59:44Z</dcterms:modified>
  <cp:contentStatus>test</cp:contentStatus>
</cp:coreProperties>
</file>