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-7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11/6/2015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8375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11/6/2015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69368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 un râu de viaţă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264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685800"/>
            <a:ext cx="8610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Ca un râu de viaţă este pacea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asculţi de Domnul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 Legea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biruinţă, poţi trăi frumos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ai în suflet pacea 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21208" y="6858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Mâna Lui te ţine, El te va purta,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Roagă-te, veghează,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te-nspăi­mânta!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Marea, cât de mare, greul,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de greu,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te va smulge de la braţul Său?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18160" y="6858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ştie toate,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deci neclintit!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Dragostea-I de Tată le-a îngăduit…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trecând prin flăcări,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să fii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coroana slavei, aur încercat…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1359</TotalTime>
  <Words>56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329</cp:revision>
  <dcterms:created xsi:type="dcterms:W3CDTF">2013-10-07T13:04:08Z</dcterms:created>
  <dcterms:modified xsi:type="dcterms:W3CDTF">2015-11-06T18:57:03Z</dcterms:modified>
  <cp:contentStatus>test</cp:contentStatus>
</cp:coreProperties>
</file>