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7" r:id="rId2"/>
    <p:sldId id="269" r:id="rId3"/>
    <p:sldId id="270" r:id="rId4"/>
    <p:sldId id="271" r:id="rId5"/>
    <p:sldId id="272" r:id="rId6"/>
    <p:sldId id="273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9" autoAdjust="0"/>
    <p:restoredTop sz="94595" autoAdjust="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9/6/2014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7448387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9/6/2014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450133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Dacă Domnul </a:t>
            </a:r>
            <a:b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e-a ta desfătare</a:t>
            </a:r>
            <a:endParaRPr lang="pt-BR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265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381000"/>
            <a:ext cx="8534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Dacă Domnul e-a ta desfătare,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Dacă El este aripa ta,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Dacă-L faci turnul tău de scăpare,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Fericit poţi atunci cânta.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265/920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381000"/>
            <a:ext cx="8534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Dacă-L cauţi pe Domnul oriunde,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Dacă-L strigi ca un cerb însetat,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Dacă-n El lacrima-ţi vei ascunde,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 credinţă vei fi salvat.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265/920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381000"/>
            <a:ext cx="8534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Dacă faci totdeauna dreptate,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Dacă spui adevărul mereu,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Dacă ţii Legea cu scumpătate,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Eşti un fiu al lui Dumnezeu.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265/920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381000"/>
            <a:ext cx="8534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Dacă eşti îmbrăcat cu iubire,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Dacă celor sărmani le slujeşti,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Dacă ştii să împarţi fericire,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Fericire ai să găseşti.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265/920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381000"/>
            <a:ext cx="8534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5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Dacă vrei să trăieşti prin credinţă,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Dacă stai tare pân’ la sfârşit,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Dacă vrei să obţii biruinţă,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Azi e timpul, fii pregătit!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265/920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1373</TotalTime>
  <Words>158</Words>
  <Application>Microsoft Office PowerPoint</Application>
  <PresentationFormat>On-screen Show (4:3)</PresentationFormat>
  <Paragraphs>33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Imnuri noi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azsverona</cp:lastModifiedBy>
  <cp:revision>331</cp:revision>
  <dcterms:created xsi:type="dcterms:W3CDTF">2013-10-07T13:04:08Z</dcterms:created>
  <dcterms:modified xsi:type="dcterms:W3CDTF">2014-09-06T08:36:52Z</dcterms:modified>
  <cp:contentStatus>test</cp:contentStatus>
</cp:coreProperties>
</file>