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10/21/2017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4496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10/21/2017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9188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De-acum sunt gata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266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832383"/>
            <a:ext cx="7848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De-acum sunt gata să merg în viaţă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El de mână şi faţă-n faţă,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Isus mi-e viaţa, e-a mea speranţă,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Eu merg cu El pe calea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990600"/>
            <a:ext cx="8915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De-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acum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sunt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gata s-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ascult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Lege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m-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ajută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căci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mă-nţelege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El mi-este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Frate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, El mi-este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Rege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merg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El pe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calea</a:t>
            </a:r>
            <a:r>
              <a:rPr lang="es-ES" altLang="ro-RO" sz="32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200" dirty="0" err="1" smtClean="0">
                <a:solidFill>
                  <a:schemeClr val="bg1"/>
                </a:solidFill>
                <a:latin typeface="Georgia" pitchFamily="18" charset="0"/>
              </a:rPr>
              <a:t>Sa.</a:t>
            </a:r>
            <a:endParaRPr lang="vi-VN" altLang="ro-RO" sz="32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838200"/>
            <a:ext cx="8915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De-acum sunt gata ca jertfă sfântă,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crucea-n spate, pe calea strâmtă,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De-acum sunt gata cum El cuvântă,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Eu merg cu El pe calea Sa</a:t>
            </a:r>
            <a:r>
              <a:rPr lang="vi-VN" altLang="ro-RO" sz="44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1060949"/>
            <a:ext cx="729996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De-acum sunt gata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    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să-mi 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spun credinţa,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În El am pacea şi biruinţa,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Înving şi moartea, şi suferinţa.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Eu merg cu El pe calea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1394</TotalTime>
  <Words>150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333</cp:revision>
  <dcterms:created xsi:type="dcterms:W3CDTF">2013-10-07T13:04:08Z</dcterms:created>
  <dcterms:modified xsi:type="dcterms:W3CDTF">2017-10-21T09:18:47Z</dcterms:modified>
  <cp:contentStatus>test</cp:contentStatus>
</cp:coreProperties>
</file>