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11/6/2015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852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11/6/2015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2995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ne cheamă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munte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267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15552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Domnul ne cheamă pe munte,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Legea din nou să ne dea.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Cine e gata s-asculte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Taina rostită de ea?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Flăcări Sinaiul aruncă,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Foc de dreptate ceresc,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Domnul rosteşte poruncă,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Unde sunt cei ce-L măresc?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Iată-ne-aici, Golgota să cântăm,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Iată-ne-aici, Legea Ta să urmăm.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15552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Domnul ne cheamă la cruce,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Viaţa la toţi să ne dea.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Cine e gata să urce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Până la dragostea Sa?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Golgota toată-i jertfire,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Valuri de har se pornesc,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Fără de margini, iubire,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Unde sunt cei ce-L iubesc?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Iată-ne-aici, mila Ta implorăm!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Iată-ne-aici, tot ce-ai spus, noi sperăm!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15552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Domnul ne cheamă la Sine,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Cer de minuni să ne dea.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Cine ascultă şi vine?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 pe nor slava Sa!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Viaţa cea fără pieire,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Zori de lumină vestesc,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Domnul coboară-n mărire,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Unde sunt cei ce-L doresc? 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Iată-ne-aici, Golgota să cântăm,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Iată-ne-aici, bun Isus, Te-aşteptăm!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1375</TotalTime>
  <Words>195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333</cp:revision>
  <dcterms:created xsi:type="dcterms:W3CDTF">2013-10-07T13:04:08Z</dcterms:created>
  <dcterms:modified xsi:type="dcterms:W3CDTF">2015-11-06T19:05:57Z</dcterms:modified>
  <cp:contentStatus>test</cp:contentStatus>
</cp:coreProperties>
</file>