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Cetate tare-i Dumnezeu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268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Cetate tare-i Dumnezeu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armă-apărătoare!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ajută-n orice greu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Ce-ar vrea să ne doboare.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Vrăjmaşul cel bătrân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crede-a cum stăpân;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Putere, vicleşug,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are din belşug,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Domnul e mai tare!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Tăria noastră nu-i de-ajuns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Şi-am fi răpuşi pe dată,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pentru noi Hristos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duce lupta toată!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Şi-ntrebi tu cine-i El?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Emanuel,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Domnul Savaot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Dumnezeu a tot,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Izbânda întrupată!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De-ar fi cu draci pământul plin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Ce-ar vrea să ne înghită,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ne-ndoim cât de puţin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noastră reuşită!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răzvrătirii prinţ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Scrâşneşte-amar din dinţi,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oricât ar scrâşni,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Scriptura-l va zdrobi: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stă nebiruită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se-atingă de Cuvânt,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lase cum e-n Carte!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şi cu Duhul Sfânt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sunt a noastră parte!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de-ar ameninţa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viaţa să ne ia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Tiranul inamic,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n-am pierdut nimic!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e Domn şi-n moarte!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1377</TotalTime>
  <Words>197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333</cp:revision>
  <dcterms:created xsi:type="dcterms:W3CDTF">2013-10-07T13:04:08Z</dcterms:created>
  <dcterms:modified xsi:type="dcterms:W3CDTF">2013-10-14T07:16:02Z</dcterms:modified>
  <cp:contentStatus>test</cp:contentStatus>
</cp:coreProperties>
</file>