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4" r:id="rId7"/>
    <p:sldId id="27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3/18/2016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44508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3/18/2016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5137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Domnul găsesc adăpost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270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9395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Domnul găsesc adăpost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lume, de rău şi păcat;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Tu, Isuse, mi-ai fost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mi-eşti sigur loc de salvat!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Salvat, salvat,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cu Isus voi domni,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Salvat, salvat,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cânta-voi şi-L voi preamări!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9395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spaimele nopţii nu ştiu,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zboară săgeţi, nu mă tem,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mi-este scut, şi-am să fiu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 de-orice plăgi şi blestem!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Salvat, salvat,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cu Isus voi domni,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Salvat, salvat,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cânta-voi şi-L voi preamări!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9395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Chiar sute şi mii de-ar cădea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stânga şi-n dreapta,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tot în credinţă voi sta,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este sprijinul meu!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Salvat, salvat,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cu Isus voi domni,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Salvat, salvat,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cânta-voi şi-L voi preamări!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9395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Isuse-alor Tăi le promiţi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îngeri trimiţi pentru ei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scape când sunt năpădiţi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vipere, demoni sau lei!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Salvat, salvat,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cu Isus voi domni,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Salvat, salvat,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cânta-voi şi-L voi preamări!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0565" y="3810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FF00"/>
                </a:solidFill>
                <a:latin typeface="Georgia" pitchFamily="18" charset="0"/>
              </a:rPr>
              <a:t>5.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O,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Doamne-adapost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umbritor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Strigat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-am in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griji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necaz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Iar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Tu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mi-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raspuns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iubitor</a:t>
            </a:r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: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Te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scap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te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‘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nalt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, nu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te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las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565" y="3400723"/>
            <a:ext cx="738856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Salvat, salvat,</a:t>
            </a:r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pe veci cu Isus voi domni,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Salvat, salvat,</a:t>
            </a:r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cânta-voi şi-L voi preamări!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36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9395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vină orice strâmtorări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urle Satana turbat,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munţii aruncă-se-n mări,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ştiu că tot voi fi salvat!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Salvat, salvat,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cu Isus voi domni,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Salvat, salvat,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cânta-voi şi-L voi preamări!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1391</TotalTime>
  <Words>227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336</cp:revision>
  <dcterms:created xsi:type="dcterms:W3CDTF">2013-10-07T13:04:08Z</dcterms:created>
  <dcterms:modified xsi:type="dcterms:W3CDTF">2016-03-18T18:35:58Z</dcterms:modified>
  <cp:contentStatus>test</cp:contentStatus>
</cp:coreProperties>
</file>