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69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Jan Hus (canon)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271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99395"/>
            <a:ext cx="8915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Jan Hus pe rug l-au pus,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n-a cedat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din flăcări, chiar din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flăcări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271/920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1384</TotalTime>
  <Words>22</Words>
  <Application>Microsoft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336</cp:revision>
  <dcterms:created xsi:type="dcterms:W3CDTF">2013-10-07T13:04:08Z</dcterms:created>
  <dcterms:modified xsi:type="dcterms:W3CDTF">2013-10-14T07:22:41Z</dcterms:modified>
  <cp:contentStatus>test</cp:contentStatus>
</cp:coreProperties>
</file>