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Mergem înainte!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273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399395"/>
            <a:ext cx="8763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Mergem înainte, Domnul e cu noi,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Niciodată-n luptă nu vom da ’napoi!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Răul sus pe cruce El l-a biruit,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Drumul spre victorii El ne-a pregătit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Iată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se zăreşte al măririi prag,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Mergem înainte sub acelaşi steag!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273/920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399395"/>
            <a:ext cx="8763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Mergem înainte spre acelaşi ţel,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suntem oştirea, Rege este El!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unire sfântă trecem zi de zi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Una în durere, una-n bucurii…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Iată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se zăreşte al măririi prag,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Mergem înainte sub acelaşi steag!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273/920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399395"/>
            <a:ext cx="8763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Mergem înainte, lupta cât de grea,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ne sprijineşte, nu putem cădea!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 promis o ţară, şi-o vom locui,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 promis un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nume,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vom moşteni!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Iată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se zăreşte al măririi prag,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Mergem înainte sub acelaşi steag!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273/920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1388</TotalTime>
  <Words>144</Words>
  <Application>Microsoft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338</cp:revision>
  <dcterms:created xsi:type="dcterms:W3CDTF">2013-10-07T13:04:08Z</dcterms:created>
  <dcterms:modified xsi:type="dcterms:W3CDTF">2013-10-14T07:26:59Z</dcterms:modified>
  <cp:contentStatus>test</cp:contentStatus>
</cp:coreProperties>
</file>