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Biruitorul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274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399395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Biruitorul merge prin credinţă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va primi un loc în ceruri, sus;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birui cercări şi suferinţă,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poartă crucea cu Hristos Isus.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veşnicie are să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(:Cu bucurie înveşmântat!:)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399395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Biruitorul luptă prin credinţă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răstigneşte firea lui cea rea;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peste moarte are biruinţă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vine Domnul plin de slava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bogată, Sfântă răsplată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(:Primeşte-ndată de la Isus!:)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399395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Părinte bun, m-ajută şi pe mine,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Cântând, s-alerg 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spinos!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biruiesc, mă ţin legat de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copil cuminte, credincios!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M-ajuţi ştiu bine, Tu eşti cu mine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(:Înving prin Tine, Tu-mi dai </a:t>
            </a:r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puteri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1390</TotalTime>
  <Words>86</Words>
  <Application>Microsoft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339</cp:revision>
  <dcterms:created xsi:type="dcterms:W3CDTF">2013-10-07T13:04:08Z</dcterms:created>
  <dcterms:modified xsi:type="dcterms:W3CDTF">2013-10-14T07:29:02Z</dcterms:modified>
  <cp:contentStatus>test</cp:contentStatus>
</cp:coreProperties>
</file>