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Îl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văd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adesea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es-E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-l </a:t>
            </a:r>
            <a:r>
              <a:rPr lang="es-E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admir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văd adesea şi-l admir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Pe-urmaşul lui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Sorbind al lacrimii potir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paşi trudiţi, pe drum spinos…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„De unde ai primit puteri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Să-nfrunţi atâtea mari dureri?”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el mi-a spus: „Nădejdea mea-i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biruinţa Sa!”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văd în luptă, deseori,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sabie purtând şi 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simt cum rănile îl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văd că nu se dă bătut!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„De unde ai aşa curaj,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speri, să lupţi, să nu te laşi?”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el mi-a spus: „Nădejdea mea-i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biruinţa Sa!”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9395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cu toţii peregrini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valea negrelor dureri;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îngustă şi cu spini,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Cărarea duce sus, la cer!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Tine, Doamne, am găsit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până la sfârşit!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Păstrează-n noi nădejdea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S-avem putere a lupta!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1439</TotalTime>
  <Words>175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345</cp:revision>
  <dcterms:created xsi:type="dcterms:W3CDTF">2013-10-07T13:04:08Z</dcterms:created>
  <dcterms:modified xsi:type="dcterms:W3CDTF">2013-10-14T08:17:41Z</dcterms:modified>
  <cp:contentStatus>test</cp:contentStatus>
</cp:coreProperties>
</file>