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Furtuna</a:t>
            </a:r>
            <a:r>
              <a:rPr lang="es-ES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de-</a:t>
            </a:r>
            <a:r>
              <a:rPr lang="es-ES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ar</a:t>
            </a:r>
            <a:r>
              <a:rPr lang="es-ES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s-ES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lovi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277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99395"/>
            <a:ext cx="8458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Furtuna de-ar lovi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gloata de-ar mugi,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ştim că nu-i a noastră-nvăţă­tura!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E-al Domnului Cuvânt,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Adevăr Preasfânt!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Aici vom sta, cum ne-a-nvăţat Scriptura!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277/920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99395"/>
            <a:ext cx="8458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E-n inimă şi-n gând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Pecetea Celui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Nimic nu va schimba învăţătura!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nu dorim s-avem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frunte-al fiarei semn!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Aici vom sta, cum ne-a-nvăţat Scriptura!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277/920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99395"/>
            <a:ext cx="8458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jertfă nu fugim,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cel viclean îl ştim,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vom urma cu drag învăţătura!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viaţa ne-am depus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mâna lui Isus!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Aici vom sta, cum ne-a-nvăţat Scriptura!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277/920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1440</TotalTime>
  <Words>121</Words>
  <Application>Microsoft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346</cp:revision>
  <dcterms:created xsi:type="dcterms:W3CDTF">2013-10-07T13:04:08Z</dcterms:created>
  <dcterms:modified xsi:type="dcterms:W3CDTF">2013-10-14T08:18:52Z</dcterms:modified>
  <cp:contentStatus>test</cp:contentStatus>
</cp:coreProperties>
</file>