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 varScale="1">
        <p:scale>
          <a:sx n="104" d="100"/>
          <a:sy n="104" d="100"/>
        </p:scale>
        <p:origin x="-7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11/7/2015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0431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11/7/2015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55524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Auzi, Doamne,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urletul mării?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278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891837"/>
            <a:ext cx="8458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 Auzi, Doamne, urletul mării?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Vezi cerul întunecat?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De ce ne-ai lăsat disperării,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Luptând cu-un duşman turbat?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Căci moartea pe noi se răzbună,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Nu ştim cum s-o oprim!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Oare cum poţi dormi pe furtună?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Chiar nu-Ţi pasă că pierim?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89560" y="685800"/>
            <a:ext cx="8839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 Ah, urletul mării, la vorba Ta, </a:t>
            </a:r>
            <a:endParaRPr lang="en-US" altLang="ro-RO" sz="32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2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stă smerit…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Când Tu porunceşti, fie orice-ar fi,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Mânia furtunii nu poate lovi,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Căci Tu stăpâneşti chiar şi val, şi vânt,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Şi fiare, şi demoni printr-un cuvânt!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În Tine mă-ncred cât voi trăi,</a:t>
            </a:r>
            <a:endParaRPr lang="en-US" altLang="ro-RO" sz="32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2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Domnul meu, preaiubit!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Cu Tine, Isuse, Stânca mea,</a:t>
            </a:r>
            <a:endParaRPr lang="en-US" altLang="ro-RO" sz="32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2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sunt liniştit.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891837"/>
            <a:ext cx="8458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 Stăpâne, nu vezi cum loveşte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Păcatul amar şi greu?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Vezi inima-mi cum se căieşte,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Auzi, oare, plânsul meu?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Trezeşte-Te, Doamne, şi-alungă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Spaima ce m-a cuprins!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Glasul Tău iadu-ntreg să străpungă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Vrăjmaşul să-l văd învins!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762000"/>
            <a:ext cx="8839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 Ah, urletul mării, la vorba Ta, </a:t>
            </a:r>
            <a:endParaRPr lang="en-US" altLang="ro-RO" sz="32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2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stă smerit…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Când Tu porunceşti, fie orice-ar fi,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Mânia furtunii nu poate lovi,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Căci Tu stăpâneşti chiar şi val, şi vânt,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Şi fiare, şi demoni printr-un cuvânt!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În Tine mă-ncred cât voi trăi,</a:t>
            </a:r>
            <a:endParaRPr lang="en-US" altLang="ro-RO" sz="32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2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Domnul meu, preaiubit!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Cu Tine, Isuse, Stânca mea,</a:t>
            </a:r>
            <a:endParaRPr lang="en-US" altLang="ro-RO" sz="32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2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sunt liniştit.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885741"/>
            <a:ext cx="8458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 Isuse, e linişte iară,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Toţi norii s-au risipit…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Iar pacea în suflet coboară,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Cu Tine sunt fericit!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Te rog să rămâi lângă mine,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N-am alt Mântuitor!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Vreau să trec marea vieţii cu bine,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Prin valuri, prin vânt sau nor.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762000"/>
            <a:ext cx="8839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2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 Ah, urletul mării, la vorba Ta, </a:t>
            </a:r>
            <a:endParaRPr lang="en-US" altLang="ro-RO" sz="32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2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stă smerit…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Când Tu porunceşti, fie orice-ar fi,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Mânia furtunii nu poate lovi,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Căci Tu stăpâneşti chiar şi val, şi vânt,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Şi fiare, şi demoni printr-un cuvânt!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În Tine mă-ncred cât voi trăi,</a:t>
            </a:r>
            <a:endParaRPr lang="en-US" altLang="ro-RO" sz="32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2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Domnul meu, preaiubit!</a:t>
            </a:r>
          </a:p>
          <a:p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Cu Tine, Isuse, Stânca mea,</a:t>
            </a:r>
            <a:endParaRPr lang="en-US" altLang="ro-RO" sz="32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2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200" dirty="0" smtClean="0">
                <a:solidFill>
                  <a:schemeClr val="bg1"/>
                </a:solidFill>
                <a:latin typeface="Georgia" pitchFamily="18" charset="0"/>
              </a:rPr>
              <a:t>sunt liniştit.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1454</TotalTime>
  <Words>211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349</cp:revision>
  <dcterms:created xsi:type="dcterms:W3CDTF">2013-10-07T13:04:08Z</dcterms:created>
  <dcterms:modified xsi:type="dcterms:W3CDTF">2015-11-07T10:03:48Z</dcterms:modified>
  <cp:contentStatus>test</cp:contentStatus>
</cp:coreProperties>
</file>