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’Nainte cu Isus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281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381774"/>
            <a:ext cx="7696200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9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9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’Nainte cu Isus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39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prin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timp aşa solemn,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Se-arată peste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noi</a:t>
            </a:r>
            <a:endParaRPr lang="en-US" altLang="ro-RO" sz="39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9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al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profeţiei semn!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Cuvântul scris 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Se împlineşte-ntocmai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39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cum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a fost prezis.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381774"/>
            <a:ext cx="7696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9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9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’Nainte cu Isus </a:t>
            </a:r>
            <a:b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39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prin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orişice-ar veni!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Nimic nu-i de temut, </a:t>
            </a:r>
            <a:b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39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cu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El vom birui!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Cu dreapta Sa, 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Din noaptea strâmtorării, </a:t>
            </a:r>
            <a:b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39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El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ne va scăpa!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381774"/>
            <a:ext cx="7696200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9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9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’Nainte cu Isus </a:t>
            </a:r>
            <a:b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39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pe-al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veşniciei prag!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Cu sânge El ne-a scris </a:t>
            </a:r>
            <a:b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39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pe-al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crucii Sale steag!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El e cu noi! 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În marea luptă pentru cer </a:t>
            </a:r>
            <a:b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39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nu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dăm ’napoi!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1465</TotalTime>
  <Words>33</Words>
  <Application>Microsoft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351</cp:revision>
  <dcterms:created xsi:type="dcterms:W3CDTF">2013-10-07T13:04:08Z</dcterms:created>
  <dcterms:modified xsi:type="dcterms:W3CDTF">2013-10-14T08:44:05Z</dcterms:modified>
  <cp:contentStatus>test</cp:contentStatus>
</cp:coreProperties>
</file>