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aripi de vultur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774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aripi de vultur purtat,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ultimul val de urgii,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Purtat sunt prin har şi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Purtat până în veşnicii…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munţi, peste văi şi prăpăstii,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sus până-n cerul înalt,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Aripile-s tari ce mă poartă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ultimul mare asalt!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774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Tine, Isuse, spre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pe aripi de vultur pornesc!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ele nu-i loc de rănire,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ele eu lupt şi slujesc…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păcatul pândeşte intrarea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cel rău să mă-nghită ar vrea,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Aripile Tale m-acopăr,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M-ascund lângă inima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81774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aripi de vultur purtat,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adun orice zi, orice ceas…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ultima mare strigare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Făclie să fiu şi un glas!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de dus peste zări veste bună,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Mântuirea la toţi s-o vestesc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Şi-apoi, lângă porţile slavei,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aripi de vultur sosesc…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1474</TotalTime>
  <Words>174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354</cp:revision>
  <dcterms:created xsi:type="dcterms:W3CDTF">2013-10-07T13:04:08Z</dcterms:created>
  <dcterms:modified xsi:type="dcterms:W3CDTF">2013-10-14T08:52:42Z</dcterms:modified>
  <cp:contentStatus>test</cp:contentStatus>
</cp:coreProperties>
</file>