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Mica picătură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Mica picătură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Naşte un ocean;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Fir cu fir, se-adună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Stânca de mărgean…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Scurta clipă zboară,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de n-ai dori,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ea măsoară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 de veşnicii…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Mici ispite cheamă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Inima-n păcat.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nu iei seamă,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să fii pătat…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Fapte mici de milă,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 de zidit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Pot să dea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rătăcit…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Boabe semănate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gingaşe mâini,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vor face pâini…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381774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mintea trează,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ce-i bun sau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sigilează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Caracterul tău!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1490</TotalTime>
  <Words>132</Words>
  <Application>Microsoft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359</cp:revision>
  <dcterms:created xsi:type="dcterms:W3CDTF">2013-10-07T13:04:08Z</dcterms:created>
  <dcterms:modified xsi:type="dcterms:W3CDTF">2013-10-14T09:08:40Z</dcterms:modified>
  <cp:contentStatus>test</cp:contentStatus>
</cp:coreProperties>
</file>