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Stai tare-n ispite!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93442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Stai tare-n ispite şi luptă contra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cel ce se luptă e biruitor!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Învinge duşmanul, fii vajnic bărbat!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(:Priveşte spre Domnul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încercat!:)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93442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Evită păcatul, ai cugetul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Urăşte minciuna, nu fi ne-nfrânat!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treaz totdeauna, spre bine pornit,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(:Priveşte spre Domnul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ispitit!:)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93442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tot prin credinţă vei fi biruitor,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pleacă sub cruce, viteaz luptător!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El este vrednic să fie ’nălţat!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(:Priveşte spre Domnul,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te-a salvat!:)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1518</TotalTime>
  <Words>107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363</cp:revision>
  <dcterms:created xsi:type="dcterms:W3CDTF">2013-10-07T13:04:08Z</dcterms:created>
  <dcterms:modified xsi:type="dcterms:W3CDTF">2013-10-14T09:36:43Z</dcterms:modified>
  <cp:contentStatus>test</cp:contentStatus>
</cp:coreProperties>
</file>