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Sus, oaste-a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3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oaste-a lui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Grăbiţi şi vă ’narmaţi!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steagul Său victorios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luptă v-avântaţi!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Vă-ncingeţi ne-ncetat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adevărul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vă temeţi de luptat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un vrăjmaş înfrânt!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3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Staţi tari şi vă rugaţi,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vă v-ajuta!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pavăză şi coif luaţi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Neprihănirea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dragoste şi zel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Picioarele-ncălţaţi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veţi obosi defel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steagul Lui purtaţi!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3442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scut aveţi: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Credinţa-n jertfa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arzătoarele săgeţi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 stingeţi doar cu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luptă când 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staţi descumpăniţi,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sabia lui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Luptaţi şi biruiţi!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1550</TotalTime>
  <Words>132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364</cp:revision>
  <dcterms:created xsi:type="dcterms:W3CDTF">2013-10-07T13:04:08Z</dcterms:created>
  <dcterms:modified xsi:type="dcterms:W3CDTF">2013-10-14T10:08:45Z</dcterms:modified>
  <cp:contentStatus>test</cp:contentStatus>
</cp:coreProperties>
</file>