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te-atrage o ispită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294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te-atrage o ispită,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Stai departe de păcat: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izbânda pregătită,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vrei cu-adevărat!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vrei să-nvingi păcatul,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să nu i te supui!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eşti vinovatul,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stai în calea lui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te cheamă pofta lumii,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N-asculta de glasul ei!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cărările minciunii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Depărtează ochii tăi!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Făr’ a Domnului tărie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rezistă niciun om!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pildă vrei să-ţi fie,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Aminteşte-ţi de Samson!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rogi fără-ncetare,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vrăjmaşu-i mânios,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pândeşte pe cărare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şarpe veninos!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Simţi ispita câteodată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te-atrage în păcat?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Depărtează-te îndată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terenul fermecat!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1564</TotalTime>
  <Words>136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368</cp:revision>
  <dcterms:created xsi:type="dcterms:W3CDTF">2013-10-07T13:04:08Z</dcterms:created>
  <dcterms:modified xsi:type="dcterms:W3CDTF">2013-10-14T10:23:09Z</dcterms:modified>
  <cp:contentStatus>test</cp:contentStatus>
</cp:coreProperties>
</file>