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12/2/2017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267024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12/2/2017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711045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 mult mă lupt</a:t>
            </a:r>
          </a:p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s-ajung mai 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295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381000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De mult mă lupt s-ajung mai 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ţinta pusă de Isus,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tot mereu greşeli mă-nving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ţinta nu pot s-o ating…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În dorul meu de-a creşte-n har,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Las truda mea, căci e-n zadar!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Tine-alerg, o, scump Isus,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să mă faci s-ajung mai sus.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381000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Şi chiar când vreau să biruiesc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binele să-l făptuiesc,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mine răul stă lipit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fac mereu ce n-am dorit…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În dorul meu de-a creşte-n har,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Las truda mea, căci e-n zadar!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Tine-alerg, o, scump Isus,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să mă faci s-ajung mai sus.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381000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Un dor mă trage ne-ncetat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Spre-o lume fără de păcat…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tot ce-ar fi aicea jos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vreau viaţa cu Hristos!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În dorul meu de-a creşte-n har,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Las truda mea, căci e-n zadar!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Tine-alerg, o, scump Isus,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să mă faci s-ajung mai sus.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304800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Când prin credinţă Te zăresc,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tronul Tău împărătesc,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Atunci mă rog mai călduros: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Ajută-mi Tu, Isus Hristos!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În dorul meu de-a creşte-n har,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Las truda mea, căci e-n zadar!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Tine-alerg, o, scump Isus,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să mă faci s-ajung mai sus.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1572</TotalTime>
  <Words>261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Biserica AZS Verona</cp:lastModifiedBy>
  <cp:revision>371</cp:revision>
  <dcterms:created xsi:type="dcterms:W3CDTF">2013-10-07T13:04:08Z</dcterms:created>
  <dcterms:modified xsi:type="dcterms:W3CDTF">2017-12-02T16:09:30Z</dcterms:modified>
  <cp:contentStatus>test</cp:contentStatus>
</cp:coreProperties>
</file>