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Dacă crucea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grea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îţi pare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296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crucea grea îţi pare,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când lacrima te doare,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Poartă-ţi crucea cu plăcere,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sfânt îţi dă putere,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lupta cât de-amară,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înfrânt te scoală iară,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Poartă-ţi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cu plăcere,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sfânt îţi dă putere,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De-ar părea că-nvinge Satan,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curând primeşti răsplata,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Poartă-ţi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cu plăcere,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sfânt îţi dă putere,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te-apasă griji, durere,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curând ai mângâiere,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Poartă-ţi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cu plăcere,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sfânt îţi dă putere,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credincios!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1574</TotalTime>
  <Words>176</Words>
  <Application>Microsoft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370</cp:revision>
  <dcterms:created xsi:type="dcterms:W3CDTF">2013-10-07T13:04:08Z</dcterms:created>
  <dcterms:modified xsi:type="dcterms:W3CDTF">2013-10-14T10:32:47Z</dcterms:modified>
  <cp:contentStatus>test</cp:contentStatus>
</cp:coreProperties>
</file>