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3/29/2014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13022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3/29/2014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87521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 să fii bun creştin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299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05348"/>
            <a:ext cx="7620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Ca să fii bun creştin,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chipul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ţi-a fost pregătit.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vremea de-acum,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ţi-este deplin,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ajutor potrivit.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luptător întru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nicicum n-o uita!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bun luptător după chipul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prin credinţă vei sta.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05348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Pentru ceasul de-acum,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măreţ seceriş,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Cuvântul ţi-a dat.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puternic decât cel mai aprig tăiş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genunchiul plecat.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luptător întru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nicicum n-o uita!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bun luptător după chipul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prin credinţă vei sta.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405348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Domnul, pe lemn,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tine-a murit,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Lupta credinţei nu-i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Faţa ta va purta chipul Său strălucit,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Semenul tău va vedea.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luptător întru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nicicum n-o uita!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bun luptător după chipul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prin credinţă vei sta.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1601</TotalTime>
  <Words>129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375</cp:revision>
  <dcterms:created xsi:type="dcterms:W3CDTF">2013-10-07T13:04:08Z</dcterms:created>
  <dcterms:modified xsi:type="dcterms:W3CDTF">2014-03-29T10:07:25Z</dcterms:modified>
  <cp:contentStatus>test</cp:contentStatus>
</cp:coreProperties>
</file>