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Cerul ne tot cheamă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300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405348"/>
            <a:ext cx="82296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Cerul ne tot cheamă,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N-avem nicio teamă,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Drumul oricât ar fi de greu!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Drumul aspru, drumul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aspru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toţi îl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ştim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405348"/>
            <a:ext cx="8153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Ziua iar se stinge,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Nimeni nu se plânge,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Noaptea oricât ar fi de grea!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Candele cu noi purtăm,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lumina lor umblăm,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Niciodată, niciodată nu cedăm!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405348"/>
            <a:ext cx="8153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ne iubeşte, Domnul ne-ntăreşte,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Lupta oricât ar fi de grea!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valdenzii ştim a fi,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Ştim ca ei a şi muri,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Răsplătire, nemurire vom primi!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300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1639</TotalTime>
  <Words>121</Words>
  <Application>Microsoft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375</cp:revision>
  <dcterms:created xsi:type="dcterms:W3CDTF">2013-10-07T13:04:08Z</dcterms:created>
  <dcterms:modified xsi:type="dcterms:W3CDTF">2013-10-14T11:37:49Z</dcterms:modified>
  <cp:contentStatus>test</cp:contentStatus>
</cp:coreProperties>
</file>