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Lângă crucea Ta, Isuse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303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crucea Ta, Isuse,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Cad zdrobit, împovărat,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Chinuit de îndoială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cuget apăsat…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vrăjmaşul mă condamnă,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oare m-ar scăpa?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Doamne-ndură-Te de mine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m-agăţ de crucea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Ai răbdare, ai răbdare,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 zadar e ruga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Lui te va afla!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crucea Ta, Isuse,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mai sunt îngrijorat,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Renăscut sunt, prin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păcat eliberat.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Îndoiala nu mă-nvinge,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de cruce stau legat!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Păcătos sunt, ştiu prea bine,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un păcătos iertat…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Ai răbdare, ai răbdare,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 zadar e ruga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Lui te va afla!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Tot privindu-mă pe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credeam să fiu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acum privesc la Tine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Şi-nţeleg că sunt iertat!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la cruce cu uimire,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cum de m-ai iubit?…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pace, fericire!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veci, fii preamărit!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Ai răbdare, ai răbdare,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 zadar e ruga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Lui te va afla!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Întuneric şi-ndoială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 să fie-n jurul tău…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căzând zdrobit la cruce,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teme de cel rău;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răbdare în credinţă,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de-i slabă ruga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Crucea-nseamnă biruinţă,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pace îţi va da!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49788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Ai răbdare, ai răbdare,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 zadar e ruga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Lui te va afla!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1651</TotalTime>
  <Words>311</Words>
  <Application>Microsoft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380</cp:revision>
  <dcterms:created xsi:type="dcterms:W3CDTF">2013-10-07T13:04:08Z</dcterms:created>
  <dcterms:modified xsi:type="dcterms:W3CDTF">2013-10-14T11:51:09Z</dcterms:modified>
  <cp:contentStatus>test</cp:contentStatus>
</cp:coreProperties>
</file>