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Sunt eu creştin adevărat?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eu creştin adevărat,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Ostaş al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Sau fug de crucea de purtat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orice om fricos?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 să fiu luat la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pat comod de flori,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alţii luptă până pier,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sunt biruitori?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vreau să lupt, să biruiesc,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Ajută-mi, scump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orice preţ să cuceresc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Locaşul cel de 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Porniţi ’nainte şi luptaţi,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daţi deloc ’napoi!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aveţi să câştigaţi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Cununa de eroi.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449788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vine în curând,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slava lui din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cei ce au trăit luptând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străluci ca 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1656</TotalTime>
  <Words>146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382</cp:revision>
  <dcterms:created xsi:type="dcterms:W3CDTF">2013-10-07T13:04:08Z</dcterms:created>
  <dcterms:modified xsi:type="dcterms:W3CDTF">2013-10-14T11:54:11Z</dcterms:modified>
  <cp:contentStatus>test</cp:contentStatus>
</cp:coreProperties>
</file>