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Numai Tu, Isuse!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49788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Tu, Isuse, bucurii nespuse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podoabă mi-eşti!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Inima-mi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Te-aşteaptă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Tin’ se-ndreaptă,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 s-o primeşti!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Tu îmi eşti de-acu’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avutul şi iubirea,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mi-eşti mântuirea!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49788"/>
            <a:ext cx="8686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a Ta umbrire aflu ocrotire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când lumea-i 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mă-nconjoară noapte şi ocară,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la dreapta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Vină-n zări ameninţări,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ispita cea mai mare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a mea salvare!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449788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Bucurii nespuse numai Tu, Isuse,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făureşti!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Duhuri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de-ntristare,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mult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chinuitoare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le izgoneşti!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dureri dai mângâieri,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îmi dai şi-n suferinţă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 de biruinţă!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1666</TotalTime>
  <Words>83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384</cp:revision>
  <dcterms:created xsi:type="dcterms:W3CDTF">2013-10-07T13:04:08Z</dcterms:created>
  <dcterms:modified xsi:type="dcterms:W3CDTF">2013-10-14T12:07:55Z</dcterms:modified>
  <cp:contentStatus>test</cp:contentStatus>
</cp:coreProperties>
</file>