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te-apasă greutăţi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smtClean="0">
                <a:solidFill>
                  <a:srgbClr val="FFDD4B"/>
                </a:solidFill>
                <a:latin typeface="Georgia" pitchFamily="18" charset="0"/>
              </a:rPr>
              <a:t>312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49788"/>
            <a:ext cx="7467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te-apasă greutăţi,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Inimă, fii liniştită,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Vezi durerea lui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tine suferită…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Pleacă-te în adorare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care-ţi dă răbdare!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1678</TotalTime>
  <Words>37</Words>
  <Application>Microsoft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389</cp:revision>
  <dcterms:created xsi:type="dcterms:W3CDTF">2013-10-07T13:04:08Z</dcterms:created>
  <dcterms:modified xsi:type="dcterms:W3CDTF">2013-10-14T12:20:06Z</dcterms:modified>
  <cp:contentStatus>test</cp:contentStatus>
</cp:coreProperties>
</file>