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5/29/2021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‹N›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5/29/2021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131/920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‹N›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Cerul 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/>
              <a:t>131/920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‹N›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>
                <a:solidFill>
                  <a:schemeClr val="bg1"/>
                </a:solidFill>
                <a:latin typeface="Georgia" pitchFamily="18" charset="0"/>
              </a:rPr>
              <a:t>Un vis prea scurt</a:t>
            </a:r>
            <a:endParaRPr lang="pt-BR" altLang="ro-RO" sz="48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>
                <a:solidFill>
                  <a:srgbClr val="FFDD4B"/>
                </a:solidFill>
                <a:latin typeface="Georgia" pitchFamily="18" charset="0"/>
              </a:rPr>
              <a:t>Imnul 313</a:t>
            </a:r>
            <a:endParaRPr lang="ro-RO" sz="6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/>
              <a:t>131/920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142012"/>
            <a:ext cx="8001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Un vis prea scurt şi ne-nţeles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E-a mea călătorie…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Spre noi locaşuri gându-ades’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Mă poartă-n veşnicie.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Odată mă voi bucura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Odata</a:t>
            </a:r>
            <a:r>
              <a:rPr lang="it-IT" altLang="ro-RO" sz="4000">
                <a:solidFill>
                  <a:schemeClr val="bg1"/>
                </a:solidFill>
                <a:latin typeface="Georgia" pitchFamily="18" charset="0"/>
              </a:rPr>
              <a:t> ma </a:t>
            </a:r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bucura</a:t>
            </a:r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Acolo sus, în casa 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Cu îngerii Îţi voi cânta,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Isuse, numai Ţie.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14201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Deşi în beznă locuiesc,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În suflet am lumină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Atunci când altora vestesc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Iubirea Ta divină.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Odata</a:t>
            </a:r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 ma voi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bucura</a:t>
            </a:r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Acolo sus, în casa 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Cu îngerii Îţi voi cânta,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Isuse, numai Ţie.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14201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Lovit de viscol şi furtuni,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Mi-e inima rănită,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Dar cu Isus, Prieten bun,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Am viaţa fericită.</a:t>
            </a:r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Odata</a:t>
            </a:r>
            <a:r>
              <a:rPr lang="it-IT" altLang="ro-RO" sz="4000" dirty="0">
                <a:solidFill>
                  <a:schemeClr val="bg1"/>
                </a:solidFill>
                <a:latin typeface="Georgia" pitchFamily="18" charset="0"/>
              </a:rPr>
              <a:t> ma voi </a:t>
            </a:r>
            <a:r>
              <a:rPr lang="it-IT" altLang="ro-RO" sz="4000" dirty="0" err="1">
                <a:solidFill>
                  <a:schemeClr val="bg1"/>
                </a:solidFill>
                <a:latin typeface="Georgia" pitchFamily="18" charset="0"/>
              </a:rPr>
              <a:t>bucura</a:t>
            </a:r>
            <a:endParaRPr lang="it-IT" altLang="ro-RO" sz="4000" dirty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Acolo sus, în casa 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Cu îngerii Îţi voi cânta,</a:t>
            </a:r>
          </a:p>
          <a:p>
            <a:r>
              <a:rPr lang="vi-VN" altLang="ro-RO" sz="4000" dirty="0">
                <a:solidFill>
                  <a:schemeClr val="bg1"/>
                </a:solidFill>
                <a:latin typeface="Georgia" pitchFamily="18" charset="0"/>
              </a:rPr>
              <a:t>Isuse, numai Ţie.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1687</TotalTime>
  <Words>158</Words>
  <Application>Microsoft Office PowerPoint</Application>
  <PresentationFormat>Presentazione su schermo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Calibri</vt:lpstr>
      <vt:lpstr>Georgia</vt:lpstr>
      <vt:lpstr>Times New Roman</vt:lpstr>
      <vt:lpstr>Imnuri noi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AZS-Verona</cp:lastModifiedBy>
  <cp:revision>393</cp:revision>
  <dcterms:created xsi:type="dcterms:W3CDTF">2013-10-07T13:04:08Z</dcterms:created>
  <dcterms:modified xsi:type="dcterms:W3CDTF">2021-05-29T10:35:06Z</dcterms:modified>
  <cp:contentStatus>test</cp:contentStatus>
</cp:coreProperties>
</file>