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595" autoAdjust="0"/>
  </p:normalViewPr>
  <p:slideViewPr>
    <p:cSldViewPr>
      <p:cViewPr varScale="1">
        <p:scale>
          <a:sx n="92" d="100"/>
          <a:sy n="92" d="100"/>
        </p:scale>
        <p:origin x="-9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2/23/2019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1620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2/23/2019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9583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Doamne, câtă suferinţă!</a:t>
            </a:r>
            <a:endParaRPr lang="pt-B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313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49788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câtă suferinţă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astăzi pe pământ!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Strigă lacrima durerii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pân’ la tronul Tău preasfânt!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Trecem valea umbrei morţii,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căutând spre crucea Ta: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Printre gropi, printre ruine,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singuri nu ne lăsa!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49788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Doamne, cine poartă vina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chinului nemângâiat?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Singuri ne-am străpuns de moarte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pe Tine Te-am lăsat.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Am sorbit fărădelegea,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paharul ei amar,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prin valuri de-ntuneric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căutăm al Tău har.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49788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Te simţim alături, 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 pe cruce răstignit!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Câte vaiuri sunt pe lume,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toate-n Tine au izbit…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Nu-nţelegem cum vei scoate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pasul nostru din noroi,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Însă nu mai suntem singuri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dacă Tu eşti cu noi!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449788"/>
            <a:ext cx="8229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Până când mai suferi, Doamne,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nedreptatea pe pământ?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Sună trâmbiţa-nvieri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peste moarte şi mormânt!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Smulge tot din rădăcină şi nici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ramuri nu lăsa,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Şi, în ziua răzbunării,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vedem slava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314/920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1712</TotalTime>
  <Words>54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394</cp:revision>
  <dcterms:created xsi:type="dcterms:W3CDTF">2013-10-07T13:04:08Z</dcterms:created>
  <dcterms:modified xsi:type="dcterms:W3CDTF">2019-02-23T16:16:31Z</dcterms:modified>
  <cp:contentStatus>test</cp:contentStatus>
</cp:coreProperties>
</file>