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Când val de durere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316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449788"/>
            <a:ext cx="7848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val 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durere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poartă spre cer,	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Oricât mi-ar fi pasul de greu,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îmi şopteşte că-n El pot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sper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Este </a:t>
            </a:r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pace în sufletul meu!</a:t>
            </a:r>
          </a:p>
          <a:p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Cu Isus nu mi-e greu…</a:t>
            </a:r>
          </a:p>
          <a:p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Este pace în sufletul meu!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316/920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449788"/>
            <a:ext cx="7848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Deşi încercări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încă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multe-or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veni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 beznă mă trage cel rău,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ştiu că voi fi cu Isus într-o zi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Este </a:t>
            </a:r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pace în sufletul meu!</a:t>
            </a:r>
          </a:p>
          <a:p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Cu Isus nu mi-e greu…</a:t>
            </a:r>
          </a:p>
          <a:p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Este pace în sufletul meu!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316/920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449788"/>
            <a:ext cx="7848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Privesc către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cer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aştept ziua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fiu printre îngeri şi eu;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cei înviaţi fericit voi cânta: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Este </a:t>
            </a:r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pace în sufletul meu!</a:t>
            </a:r>
          </a:p>
          <a:p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Cu Isus nu mi-e greu…</a:t>
            </a:r>
          </a:p>
          <a:p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Este pace în sufletul meu!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316/920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1722</TotalTime>
  <Words>35</Words>
  <Application>Microsoft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396</cp:revision>
  <dcterms:created xsi:type="dcterms:W3CDTF">2013-10-07T13:04:08Z</dcterms:created>
  <dcterms:modified xsi:type="dcterms:W3CDTF">2013-10-14T13:03:40Z</dcterms:modified>
  <cp:contentStatus>test</cp:contentStatus>
</cp:coreProperties>
</file>