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Suferinţa nu te-nvinge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49788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Suferinţa nu te-nvinge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ai ţintă pe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Valul urii nu te-atinge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de El te laşi condus!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Lacrimi, trudă, noapte sumbră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lovesc făptura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nu-s decât o umbră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priveşti la Golgota.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49788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pace şi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Biruinţă ai aflat,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speranţa ta deplină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Isus ai ancorat.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Îndoiala de pândeşte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curajul de-i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te-ndeamnă: „Îndrăzneşte,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şi Eu am biruit!”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49788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Suferinţa-ţi dă răbdare,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scump şi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ceda în încercare,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Biruinţa e-n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Suferinţi, necazuri, moarte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 se vor sfârşi;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Răsplătiri nemaivisate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Moştenirea ta vor fi.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1723</TotalTime>
  <Words>139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397</cp:revision>
  <dcterms:created xsi:type="dcterms:W3CDTF">2013-10-07T13:04:08Z</dcterms:created>
  <dcterms:modified xsi:type="dcterms:W3CDTF">2013-10-15T05:55:26Z</dcterms:modified>
  <cp:contentStatus>test</cp:contentStatus>
</cp:coreProperties>
</file>