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Laudă astăzi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Domnul!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319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449788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Laudă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astăzi 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zdrobit de patimi,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Laudă-L printre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suspine,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laudă-L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printre lacrimi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Drumul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slavei trece şi pe la cruce,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Credincioşii ştiu 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genunchi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urce.</a:t>
            </a:r>
          </a:p>
          <a:p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449788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fie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credinţa,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roagă-te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fii tare,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ocoli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suferinţa,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îţi va da răbdare!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Drumul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slavei trece şi pe la cruce,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Credincioşii ştiu 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genunchi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urce.</a:t>
            </a:r>
          </a:p>
          <a:p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449788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ţi-ntinde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aproape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mâinile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Sale bune,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Scumpe-s oftările toate spuse în rugăciune.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Drumul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slavei trece şi pe la cruce,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Credincioşii ştiu 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genunchi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urce.</a:t>
            </a:r>
          </a:p>
          <a:p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449788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e spre cer altă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cale,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Isus întruna: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pe urmele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dobândi cununa.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Drumul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slavei trece şi pe la cruce,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Credincioşii ştiu 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genunchi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urce.</a:t>
            </a:r>
          </a:p>
          <a:p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1741</TotalTime>
  <Words>52</Words>
  <Application>Microsoft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399</cp:revision>
  <dcterms:created xsi:type="dcterms:W3CDTF">2013-10-07T13:04:08Z</dcterms:created>
  <dcterms:modified xsi:type="dcterms:W3CDTF">2013-10-15T06:13:26Z</dcterms:modified>
  <cp:contentStatus>test</cp:contentStatus>
</cp:coreProperties>
</file>