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Obosit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frânt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cale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lungă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Obosit şi frânt de cale lungă,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dureri şi grijile te-alungă,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N-ai alt prieten mai bun,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 Lui mână pururi e întinsă,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izvor de lacrimi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porneşte,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păcate chipul de roşeşte,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N-ai alt prieten mai bun,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 Lui mână pururi e întinsă,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se-adună nori de tulburare,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Viitorul trist de îţi apare,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N-ai alt prieten mai bun,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 Lui mână pururi e întinsă,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fiorul morţii te-mpresoară,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voieşti a sfinţilor coroană,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Domnul, vino la Domnul,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N-ai alt prieten mai bun,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 Lui mână pururi e întinsă,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Vino la Domnul Isus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1745</TotalTime>
  <Words>246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400</cp:revision>
  <dcterms:created xsi:type="dcterms:W3CDTF">2013-10-07T13:04:08Z</dcterms:created>
  <dcterms:modified xsi:type="dcterms:W3CDTF">2013-10-15T06:17:31Z</dcterms:modified>
  <cp:contentStatus>test</cp:contentStatus>
</cp:coreProperties>
</file>