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Tată, toţi Te rugăm!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Tată, toţi Te rugăm,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doar sperăm,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Ne-ajută când strigăm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 nevoi!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toţi Te rugăm, nu ne lăsa!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doar sperăm şi-n mila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 e şi-ntunecos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îngust, spinos,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Isus Hristos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 cu noi.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toţi Te rugăm, nu ne lăsa!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doar sperăm şi-n mila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 har dă-ni-l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dreapta-Ţi ne condu,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purtaţi de-acu’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netezi căi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toţi Te rugăm, nu ne lăsa!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doar sperăm şi-n mila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Te mărim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suferim,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Ne-nvaţă să primim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Răbdarea 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toţi Te rugăm, nu ne lăsa!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doar sperăm şi-n mila 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1762</TotalTime>
  <Words>181</Words>
  <Application>Microsoft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405</cp:revision>
  <dcterms:created xsi:type="dcterms:W3CDTF">2013-10-07T13:04:08Z</dcterms:created>
  <dcterms:modified xsi:type="dcterms:W3CDTF">2013-10-15T06:33:58Z</dcterms:modified>
  <cp:contentStatus>test</cp:contentStatus>
</cp:coreProperties>
</file>