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singur lucru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îmi doresc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405348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singur lucru îmi doresc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Şi-l cer fierbinte, Domnul meu: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spui, cu glasul Tău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sunt şi eu pe placul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05348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Ocara lumii e prea 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Şi-mi face drumul lung şi greu;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Dispreţul ei m-ar onora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dacă-mi spui că sunt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05348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Prieteni buni m-au renegat,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Vrăjmaşii răi mă prigonesc;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iartă-i, că nu ştiu ce fac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dă-mi putere să-i iubesc!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05348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 vreau să ştiu oricând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fac, Isuse, voia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lanţuri vreau să pot să cânt,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îmi umpli inima.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05348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 venirea Ta cu dor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drepţii Tăi vor tresălta;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dai răsplata tuturor: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Odihna şi cununa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1890</TotalTime>
  <Words>171</Words>
  <Application>Microsoft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419</cp:revision>
  <dcterms:created xsi:type="dcterms:W3CDTF">2013-10-07T13:04:08Z</dcterms:created>
  <dcterms:modified xsi:type="dcterms:W3CDTF">2013-10-15T08:42:47Z</dcterms:modified>
  <cp:contentStatus>test</cp:contentStatus>
</cp:coreProperties>
</file>