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Deşi e lumea plină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minuni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05348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lumea plină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jurul său,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Nebunul totuşi zice: 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există Dumnezeu!”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Tatăl bun, privind 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ochi pătrunzători,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Aşteaptă oameni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înţelepţi,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căutători…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05348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vede că s-au abătut 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drept,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în păcat s-au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rătăcit,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niciun înţelept;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N-au minte oare-aceşti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mişei,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rod pe cei smeriţi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se-nchină 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mântuiţi?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05348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ei s-or îngrozi 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e Domn,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dacă răii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propăşesc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culmi de Babilon…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dă-ne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izbăviri,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zideşte-ne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nou,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bucurii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revarsă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poporul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1894</TotalTime>
  <Words>52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420</cp:revision>
  <dcterms:created xsi:type="dcterms:W3CDTF">2013-10-07T13:04:08Z</dcterms:created>
  <dcterms:modified xsi:type="dcterms:W3CDTF">2013-10-15T08:46:18Z</dcterms:modified>
  <cp:contentStatus>test</cp:contentStatus>
</cp:coreProperties>
</file>