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Doamne-ntinde palma Ta!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Doamne-ntinde palma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ascunde-mă în 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trece vremea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eşti pacea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furtuni mă prind în larg,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Crunt lovesc al meu catarg,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Mustră Tu al urii val,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s-ating cerescul mal!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Doamne-ntinde braţul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m-acoperă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Contra urii celui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eşti scutul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Tine sunt pierdut,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pustiuri, neştiut,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har venit din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 să lupt şi pot să sper.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Tu, Prieten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nădejdea-n Tine-mi pun;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fac şi tot ce spun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Îţi supun,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mi s-ar întâmpla,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eşti la dreapta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Dintre valuri Tu mă scoţi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pe-aripa Ta mă porţi!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1896</TotalTime>
  <Words>163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421</cp:revision>
  <dcterms:created xsi:type="dcterms:W3CDTF">2013-10-07T13:04:08Z</dcterms:created>
  <dcterms:modified xsi:type="dcterms:W3CDTF">2013-10-15T08:47:49Z</dcterms:modified>
  <cp:contentStatus>test</cp:contentStatus>
</cp:coreProperties>
</file>