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Doamne,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pentru slava Ta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Doamne, pentru slava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gata ca să mor!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rău pândeşte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Tu mi-eşti salvator!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Ascultă-mi, Doamne, inima: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ştii al ei frământ,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râvna pentru Casa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tot ce am mai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zi de zi batjocorit,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nu uit Legea Ta.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nu m-ai părăsit,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la dreapta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05348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scoală, Doamne, să răzbuni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sfinţii Tăi martiri,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faci dreptate celor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vii cu răsplătiri!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1897</TotalTime>
  <Words>136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422</cp:revision>
  <dcterms:created xsi:type="dcterms:W3CDTF">2013-10-07T13:04:08Z</dcterms:created>
  <dcterms:modified xsi:type="dcterms:W3CDTF">2013-10-15T08:49:37Z</dcterms:modified>
  <cp:contentStatus>test</cp:contentStatus>
</cp:coreProperties>
</file>