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3" r:id="rId6"/>
    <p:sldId id="27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blândă Stea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blândă Stea, iubit Mântuitor,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condu-mă Tu!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totu-i trist, speranţele 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mor, condu-mă Tu!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să cad trudind fără răgaz,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acum să fac un singur pas.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b="1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acum cu dor 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Ţi-am zis condu-mă Tu!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eu voiam un drum de tot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deschis, condu-mă Tu!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sfatul Tău e tot ce mi-a rămas,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să văd, să fac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singur pas.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0534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Chiar printre stânci, pe drum 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necunoscut, condu-mă Tu!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Când neguri vin, eu nu voi fi 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pierdut, condu-mă Tu!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Sunt orb şi gol, de-aceea nu Te las,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Destul acum să fac un singur pas.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suferinţi, în lanţuri de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dureri, condu-mă Tu!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voi fi ajuns la Tine-n cer,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condu-mă Tu!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vocea Ta aud în orice ceas,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atunci să fac un singur pas.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lăsa în lacrimi şi nevoi,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condu-mă Tu!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Revarsă-n mine azi speranţe noi,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condu-mă Tu!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mila Ta 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scoate din impas,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acum să fac un singur pas.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1920</TotalTime>
  <Words>80</Words>
  <Application>Microsoft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426</cp:revision>
  <dcterms:created xsi:type="dcterms:W3CDTF">2013-10-07T13:04:08Z</dcterms:created>
  <dcterms:modified xsi:type="dcterms:W3CDTF">2013-11-01T07:30:22Z</dcterms:modified>
  <cp:contentStatus>test</cp:contentStatus>
</cp:coreProperties>
</file>