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9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Rămâi cu noi!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3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32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405348"/>
            <a:ext cx="8382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Rămâi cu noi, o,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scump Mântuitor!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pacea Ta, ce mult ne este dor!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toate trec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ce ne-om sprijini?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eşti nădejdea, nu ne părăsi!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405348"/>
            <a:ext cx="84582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Rămâi cu noi, Tu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Medic minunat,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să ne vindeci pieptul de oftat,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Mângâietor în orice-am suferi,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eşti nădejdea, nu ne părăsi!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405348"/>
            <a:ext cx="83058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suntem singuri,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fără harul Tău,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Cum să luptăm cu ura celui rău?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a-nceput furtuna a mugi,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eşti nădejdea, nu ne părăsi!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405348"/>
            <a:ext cx="8382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eşti cu noi,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vină-orice atunci,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Lacrimi, amaruri,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ni se par mai dulci,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Şi-al morţii bold,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nu ne va-ngrozi,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eşti nădejdea, nu ne părăsi!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1920</TotalTime>
  <Words>60</Words>
  <Application>Microsoft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427</cp:revision>
  <dcterms:created xsi:type="dcterms:W3CDTF">2013-10-07T13:04:08Z</dcterms:created>
  <dcterms:modified xsi:type="dcterms:W3CDTF">2013-11-01T07:31:23Z</dcterms:modified>
  <cp:contentStatus>test</cp:contentStatus>
</cp:coreProperties>
</file>